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02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CEB-5147-AEE2-BD72286BAC2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CEB-5147-AEE2-BD72286BAC2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CEB-5147-AEE2-BD72286BAC2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CEB-5147-AEE2-BD72286BAC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2.7</c:v>
                </c:pt>
                <c:pt idx="2">
                  <c:v>3.5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CEB-5147-AEE2-BD72286BAC2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0" i="0">
          <a:solidFill>
            <a:schemeClr val="bg1"/>
          </a:solidFill>
          <a:latin typeface="Lato Light" panose="020F0502020204030203" pitchFamily="34" charset="0"/>
          <a:ea typeface="Lato Light" panose="020F0502020204030203" pitchFamily="34" charset="0"/>
          <a:cs typeface="Lato Light" panose="020F0502020204030203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CC83-0BAA-41FF-A16D-20AE59DABDC9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2B0B277-FEE3-4AF0-A8EF-2E43120A45E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93066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CC83-0BAA-41FF-A16D-20AE59DABDC9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B0B277-FEE3-4AF0-A8EF-2E43120A45E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2484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CC83-0BAA-41FF-A16D-20AE59DABDC9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B0B277-FEE3-4AF0-A8EF-2E43120A45E6}" type="slidenum">
              <a:rPr lang="en-PK" smtClean="0"/>
              <a:t>‹#›</a:t>
            </a:fld>
            <a:endParaRPr lang="en-P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5810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CC83-0BAA-41FF-A16D-20AE59DABDC9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B0B277-FEE3-4AF0-A8EF-2E43120A45E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575162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CC83-0BAA-41FF-A16D-20AE59DABDC9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B0B277-FEE3-4AF0-A8EF-2E43120A45E6}" type="slidenum">
              <a:rPr lang="en-PK" smtClean="0"/>
              <a:t>‹#›</a:t>
            </a:fld>
            <a:endParaRPr lang="en-P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3960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CC83-0BAA-41FF-A16D-20AE59DABDC9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B0B277-FEE3-4AF0-A8EF-2E43120A45E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834736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CC83-0BAA-41FF-A16D-20AE59DABDC9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B277-FEE3-4AF0-A8EF-2E43120A45E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30659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CC83-0BAA-41FF-A16D-20AE59DABDC9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B277-FEE3-4AF0-A8EF-2E43120A45E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13588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CC83-0BAA-41FF-A16D-20AE59DABDC9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B277-FEE3-4AF0-A8EF-2E43120A45E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2161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CC83-0BAA-41FF-A16D-20AE59DABDC9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B0B277-FEE3-4AF0-A8EF-2E43120A45E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69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CC83-0BAA-41FF-A16D-20AE59DABDC9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B0B277-FEE3-4AF0-A8EF-2E43120A45E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96145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CC83-0BAA-41FF-A16D-20AE59DABDC9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B0B277-FEE3-4AF0-A8EF-2E43120A45E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9925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CC83-0BAA-41FF-A16D-20AE59DABDC9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B277-FEE3-4AF0-A8EF-2E43120A45E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12746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CC83-0BAA-41FF-A16D-20AE59DABDC9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B277-FEE3-4AF0-A8EF-2E43120A45E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3673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CC83-0BAA-41FF-A16D-20AE59DABDC9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B277-FEE3-4AF0-A8EF-2E43120A45E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5866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CC83-0BAA-41FF-A16D-20AE59DABDC9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B0B277-FEE3-4AF0-A8EF-2E43120A45E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55366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CC83-0BAA-41FF-A16D-20AE59DABDC9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2B0B277-FEE3-4AF0-A8EF-2E43120A45E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05218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349">
            <a:extLst>
              <a:ext uri="{FF2B5EF4-FFF2-40B4-BE49-F238E27FC236}">
                <a16:creationId xmlns:a16="http://schemas.microsoft.com/office/drawing/2014/main" id="{B84B7057-5D3C-7841-82B6-96640FD0C97C}"/>
              </a:ext>
            </a:extLst>
          </p:cNvPr>
          <p:cNvGrpSpPr/>
          <p:nvPr/>
        </p:nvGrpSpPr>
        <p:grpSpPr>
          <a:xfrm>
            <a:off x="1335742" y="511095"/>
            <a:ext cx="9520518" cy="1203781"/>
            <a:chOff x="2668308" y="861425"/>
            <a:chExt cx="19041035" cy="2407561"/>
          </a:xfrm>
        </p:grpSpPr>
        <p:sp>
          <p:nvSpPr>
            <p:cNvPr id="19" name="CuadroTexto 350">
              <a:extLst>
                <a:ext uri="{FF2B5EF4-FFF2-40B4-BE49-F238E27FC236}">
                  <a16:creationId xmlns:a16="http://schemas.microsoft.com/office/drawing/2014/main" id="{29C570E8-4C51-9C48-9A49-63302EA658C4}"/>
                </a:ext>
              </a:extLst>
            </p:cNvPr>
            <p:cNvSpPr txBox="1"/>
            <p:nvPr/>
          </p:nvSpPr>
          <p:spPr>
            <a:xfrm>
              <a:off x="8062394" y="861425"/>
              <a:ext cx="8252902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EDITABLE CHART</a:t>
              </a:r>
            </a:p>
          </p:txBody>
        </p:sp>
        <p:sp>
          <p:nvSpPr>
            <p:cNvPr id="20" name="CuadroTexto 351">
              <a:extLst>
                <a:ext uri="{FF2B5EF4-FFF2-40B4-BE49-F238E27FC236}">
                  <a16:creationId xmlns:a16="http://schemas.microsoft.com/office/drawing/2014/main" id="{8EF39D56-533B-4E47-B232-AC09DB3546BB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B74A02A-DF89-DF47-AE6A-0ADFF89043ED}"/>
              </a:ext>
            </a:extLst>
          </p:cNvPr>
          <p:cNvGrpSpPr/>
          <p:nvPr/>
        </p:nvGrpSpPr>
        <p:grpSpPr>
          <a:xfrm>
            <a:off x="858520" y="3125277"/>
            <a:ext cx="3381861" cy="2436938"/>
            <a:chOff x="2400197" y="6136251"/>
            <a:chExt cx="6763721" cy="4873874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92824562-BAB1-2645-A578-E52FF37A3A83}"/>
                </a:ext>
              </a:extLst>
            </p:cNvPr>
            <p:cNvGrpSpPr/>
            <p:nvPr/>
          </p:nvGrpSpPr>
          <p:grpSpPr>
            <a:xfrm flipH="1">
              <a:off x="2400198" y="6136251"/>
              <a:ext cx="6314327" cy="1815882"/>
              <a:chOff x="16086654" y="5380673"/>
              <a:chExt cx="6314327" cy="1815882"/>
            </a:xfrm>
          </p:grpSpPr>
          <p:sp>
            <p:nvSpPr>
              <p:cNvPr id="55" name="CuadroTexto 351">
                <a:extLst>
                  <a:ext uri="{FF2B5EF4-FFF2-40B4-BE49-F238E27FC236}">
                    <a16:creationId xmlns:a16="http://schemas.microsoft.com/office/drawing/2014/main" id="{ABB71C40-88D8-D14B-BC03-56EE06A62F27}"/>
                  </a:ext>
                </a:extLst>
              </p:cNvPr>
              <p:cNvSpPr txBox="1"/>
              <p:nvPr/>
            </p:nvSpPr>
            <p:spPr>
              <a:xfrm>
                <a:off x="16086654" y="5903893"/>
                <a:ext cx="6314327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2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Promotions only work as well as the marketing is the study and management.</a:t>
                </a:r>
              </a:p>
            </p:txBody>
          </p:sp>
          <p:sp>
            <p:nvSpPr>
              <p:cNvPr id="56" name="CuadroTexto 395">
                <a:extLst>
                  <a:ext uri="{FF2B5EF4-FFF2-40B4-BE49-F238E27FC236}">
                    <a16:creationId xmlns:a16="http://schemas.microsoft.com/office/drawing/2014/main" id="{66E33E71-3D09-6447-9D80-C85BB2E6B731}"/>
                  </a:ext>
                </a:extLst>
              </p:cNvPr>
              <p:cNvSpPr txBox="1"/>
              <p:nvPr/>
            </p:nvSpPr>
            <p:spPr>
              <a:xfrm flipH="1">
                <a:off x="16149566" y="5380673"/>
                <a:ext cx="2007570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400" b="1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Lato" charset="0"/>
                    <a:cs typeface="Lato" charset="0"/>
                  </a:rPr>
                  <a:t>Develop</a:t>
                </a:r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4365440E-B83E-0A42-A62F-D6269B1457FF}"/>
                </a:ext>
              </a:extLst>
            </p:cNvPr>
            <p:cNvGrpSpPr/>
            <p:nvPr/>
          </p:nvGrpSpPr>
          <p:grpSpPr>
            <a:xfrm flipH="1">
              <a:off x="2400197" y="9194243"/>
              <a:ext cx="6314327" cy="1815882"/>
              <a:chOff x="16086654" y="5380673"/>
              <a:chExt cx="6314327" cy="1815882"/>
            </a:xfrm>
          </p:grpSpPr>
          <p:sp>
            <p:nvSpPr>
              <p:cNvPr id="53" name="CuadroTexto 351">
                <a:extLst>
                  <a:ext uri="{FF2B5EF4-FFF2-40B4-BE49-F238E27FC236}">
                    <a16:creationId xmlns:a16="http://schemas.microsoft.com/office/drawing/2014/main" id="{6B9B3CE2-32B5-C54E-82FE-8FC22756E442}"/>
                  </a:ext>
                </a:extLst>
              </p:cNvPr>
              <p:cNvSpPr txBox="1"/>
              <p:nvPr/>
            </p:nvSpPr>
            <p:spPr>
              <a:xfrm>
                <a:off x="16086654" y="5903893"/>
                <a:ext cx="6314327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2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Promotions only work as well as the marketing is the study and management.</a:t>
                </a:r>
              </a:p>
            </p:txBody>
          </p:sp>
          <p:sp>
            <p:nvSpPr>
              <p:cNvPr id="54" name="CuadroTexto 395">
                <a:extLst>
                  <a:ext uri="{FF2B5EF4-FFF2-40B4-BE49-F238E27FC236}">
                    <a16:creationId xmlns:a16="http://schemas.microsoft.com/office/drawing/2014/main" id="{2072D8F6-F3EB-0E4D-B8EB-8D27C77EAD36}"/>
                  </a:ext>
                </a:extLst>
              </p:cNvPr>
              <p:cNvSpPr txBox="1"/>
              <p:nvPr/>
            </p:nvSpPr>
            <p:spPr>
              <a:xfrm flipH="1">
                <a:off x="16149566" y="5380673"/>
                <a:ext cx="2007570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400" b="1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Lato" charset="0"/>
                    <a:cs typeface="Lato" charset="0"/>
                  </a:rPr>
                  <a:t>Analyze</a:t>
                </a:r>
              </a:p>
            </p:txBody>
          </p:sp>
        </p:grp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55F1017-06BB-5349-8BA3-F49392CBBFFE}"/>
                </a:ext>
              </a:extLst>
            </p:cNvPr>
            <p:cNvSpPr/>
            <p:nvPr/>
          </p:nvSpPr>
          <p:spPr>
            <a:xfrm>
              <a:off x="8902308" y="6320124"/>
              <a:ext cx="261610" cy="26161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entury Gothic" panose="020B0502020202020204" pitchFamily="34" charset="0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FE3B4A8-ADB5-5742-9D2B-80887522FD73}"/>
                </a:ext>
              </a:extLst>
            </p:cNvPr>
            <p:cNvSpPr/>
            <p:nvPr/>
          </p:nvSpPr>
          <p:spPr>
            <a:xfrm>
              <a:off x="8902308" y="9344462"/>
              <a:ext cx="261610" cy="26161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F5E1E0A-1C98-CB45-A23A-62AF01522AE0}"/>
              </a:ext>
            </a:extLst>
          </p:cNvPr>
          <p:cNvGrpSpPr/>
          <p:nvPr/>
        </p:nvGrpSpPr>
        <p:grpSpPr>
          <a:xfrm>
            <a:off x="7965997" y="3125277"/>
            <a:ext cx="3355505" cy="2436938"/>
            <a:chOff x="15358214" y="6136251"/>
            <a:chExt cx="6711009" cy="4873874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022C7BF-6EBA-B74B-BDE2-3CEC6889D647}"/>
                </a:ext>
              </a:extLst>
            </p:cNvPr>
            <p:cNvGrpSpPr/>
            <p:nvPr/>
          </p:nvGrpSpPr>
          <p:grpSpPr>
            <a:xfrm>
              <a:off x="15754895" y="6136251"/>
              <a:ext cx="6314327" cy="1815882"/>
              <a:chOff x="16086654" y="5380673"/>
              <a:chExt cx="6314327" cy="1815882"/>
            </a:xfrm>
          </p:grpSpPr>
          <p:sp>
            <p:nvSpPr>
              <p:cNvPr id="45" name="CuadroTexto 351">
                <a:extLst>
                  <a:ext uri="{FF2B5EF4-FFF2-40B4-BE49-F238E27FC236}">
                    <a16:creationId xmlns:a16="http://schemas.microsoft.com/office/drawing/2014/main" id="{65DE7C01-9ECD-B848-96CF-FB2D7CB70212}"/>
                  </a:ext>
                </a:extLst>
              </p:cNvPr>
              <p:cNvSpPr txBox="1"/>
              <p:nvPr/>
            </p:nvSpPr>
            <p:spPr>
              <a:xfrm>
                <a:off x="16086654" y="5903893"/>
                <a:ext cx="6314327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Promotions only work as well as the marketing is the study and management.</a:t>
                </a:r>
              </a:p>
            </p:txBody>
          </p:sp>
          <p:sp>
            <p:nvSpPr>
              <p:cNvPr id="46" name="CuadroTexto 395">
                <a:extLst>
                  <a:ext uri="{FF2B5EF4-FFF2-40B4-BE49-F238E27FC236}">
                    <a16:creationId xmlns:a16="http://schemas.microsoft.com/office/drawing/2014/main" id="{4CC029FB-1773-DC4C-87E7-63674488345B}"/>
                  </a:ext>
                </a:extLst>
              </p:cNvPr>
              <p:cNvSpPr txBox="1"/>
              <p:nvPr/>
            </p:nvSpPr>
            <p:spPr>
              <a:xfrm flipH="1">
                <a:off x="16149566" y="5380673"/>
                <a:ext cx="2007570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Lato" charset="0"/>
                    <a:cs typeface="Lato" charset="0"/>
                  </a:rPr>
                  <a:t>Identify</a:t>
                </a: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053DEAE7-E53E-3A47-80FE-3DE286AA42B4}"/>
                </a:ext>
              </a:extLst>
            </p:cNvPr>
            <p:cNvGrpSpPr/>
            <p:nvPr/>
          </p:nvGrpSpPr>
          <p:grpSpPr>
            <a:xfrm>
              <a:off x="15754896" y="9194243"/>
              <a:ext cx="6314327" cy="1815882"/>
              <a:chOff x="16086654" y="5380673"/>
              <a:chExt cx="6314327" cy="1815882"/>
            </a:xfrm>
          </p:grpSpPr>
          <p:sp>
            <p:nvSpPr>
              <p:cNvPr id="48" name="CuadroTexto 351">
                <a:extLst>
                  <a:ext uri="{FF2B5EF4-FFF2-40B4-BE49-F238E27FC236}">
                    <a16:creationId xmlns:a16="http://schemas.microsoft.com/office/drawing/2014/main" id="{23523DF0-3589-6A45-93E3-6F6FDC7B5035}"/>
                  </a:ext>
                </a:extLst>
              </p:cNvPr>
              <p:cNvSpPr txBox="1"/>
              <p:nvPr/>
            </p:nvSpPr>
            <p:spPr>
              <a:xfrm>
                <a:off x="16086654" y="5903893"/>
                <a:ext cx="6314327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Promotions only work as well as the marketing is the study and management.</a:t>
                </a:r>
              </a:p>
            </p:txBody>
          </p:sp>
          <p:sp>
            <p:nvSpPr>
              <p:cNvPr id="49" name="CuadroTexto 395">
                <a:extLst>
                  <a:ext uri="{FF2B5EF4-FFF2-40B4-BE49-F238E27FC236}">
                    <a16:creationId xmlns:a16="http://schemas.microsoft.com/office/drawing/2014/main" id="{C81192AE-33AE-B649-A4A5-C9F1153BEF20}"/>
                  </a:ext>
                </a:extLst>
              </p:cNvPr>
              <p:cNvSpPr txBox="1"/>
              <p:nvPr/>
            </p:nvSpPr>
            <p:spPr>
              <a:xfrm flipH="1">
                <a:off x="16149566" y="5380673"/>
                <a:ext cx="2007570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Lato" charset="0"/>
                    <a:cs typeface="Lato" charset="0"/>
                  </a:rPr>
                  <a:t>Advertise</a:t>
                </a:r>
              </a:p>
            </p:txBody>
          </p:sp>
        </p:grp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264E285-A692-A24C-88C5-BA4962C06834}"/>
                </a:ext>
              </a:extLst>
            </p:cNvPr>
            <p:cNvSpPr/>
            <p:nvPr/>
          </p:nvSpPr>
          <p:spPr>
            <a:xfrm>
              <a:off x="15358214" y="6320124"/>
              <a:ext cx="261610" cy="26161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entury Gothic" panose="020B0502020202020204" pitchFamily="34" charset="0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79885A1-62B6-644D-AF15-3FA88426ECBC}"/>
                </a:ext>
              </a:extLst>
            </p:cNvPr>
            <p:cNvSpPr/>
            <p:nvPr/>
          </p:nvSpPr>
          <p:spPr>
            <a:xfrm>
              <a:off x="15358214" y="9344462"/>
              <a:ext cx="261610" cy="26161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D91F877-1B35-D846-B73C-4AD27F971C50}"/>
              </a:ext>
            </a:extLst>
          </p:cNvPr>
          <p:cNvGrpSpPr/>
          <p:nvPr/>
        </p:nvGrpSpPr>
        <p:grpSpPr>
          <a:xfrm>
            <a:off x="4339373" y="2247900"/>
            <a:ext cx="3513255" cy="3960856"/>
            <a:chOff x="9468829" y="5275823"/>
            <a:chExt cx="5439992" cy="6133066"/>
          </a:xfrm>
        </p:grpSpPr>
        <p:sp>
          <p:nvSpPr>
            <p:cNvPr id="43" name="Freeform 1">
              <a:extLst>
                <a:ext uri="{FF2B5EF4-FFF2-40B4-BE49-F238E27FC236}">
                  <a16:creationId xmlns:a16="http://schemas.microsoft.com/office/drawing/2014/main" id="{5F473E0D-6BF8-FE43-B06A-13E2D78D0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68829" y="5275823"/>
              <a:ext cx="5439992" cy="6133066"/>
            </a:xfrm>
            <a:custGeom>
              <a:avLst/>
              <a:gdLst>
                <a:gd name="T0" fmla="*/ 1787 w 9174"/>
                <a:gd name="T1" fmla="*/ 1840 h 10339"/>
                <a:gd name="T2" fmla="*/ 1787 w 9174"/>
                <a:gd name="T3" fmla="*/ 1840 h 10339"/>
                <a:gd name="T4" fmla="*/ 1140 w 9174"/>
                <a:gd name="T5" fmla="*/ 3732 h 10339"/>
                <a:gd name="T6" fmla="*/ 1010 w 9174"/>
                <a:gd name="T7" fmla="*/ 4328 h 10339"/>
                <a:gd name="T8" fmla="*/ 414 w 9174"/>
                <a:gd name="T9" fmla="*/ 4975 h 10339"/>
                <a:gd name="T10" fmla="*/ 233 w 9174"/>
                <a:gd name="T11" fmla="*/ 5623 h 10339"/>
                <a:gd name="T12" fmla="*/ 674 w 9174"/>
                <a:gd name="T13" fmla="*/ 5985 h 10339"/>
                <a:gd name="T14" fmla="*/ 518 w 9174"/>
                <a:gd name="T15" fmla="*/ 6425 h 10339"/>
                <a:gd name="T16" fmla="*/ 751 w 9174"/>
                <a:gd name="T17" fmla="*/ 6685 h 10339"/>
                <a:gd name="T18" fmla="*/ 674 w 9174"/>
                <a:gd name="T19" fmla="*/ 7047 h 10339"/>
                <a:gd name="T20" fmla="*/ 829 w 9174"/>
                <a:gd name="T21" fmla="*/ 7332 h 10339"/>
                <a:gd name="T22" fmla="*/ 777 w 9174"/>
                <a:gd name="T23" fmla="*/ 8343 h 10339"/>
                <a:gd name="T24" fmla="*/ 2228 w 9174"/>
                <a:gd name="T25" fmla="*/ 8602 h 10339"/>
                <a:gd name="T26" fmla="*/ 2643 w 9174"/>
                <a:gd name="T27" fmla="*/ 8809 h 10339"/>
                <a:gd name="T28" fmla="*/ 2954 w 9174"/>
                <a:gd name="T29" fmla="*/ 9638 h 10339"/>
                <a:gd name="T30" fmla="*/ 3058 w 9174"/>
                <a:gd name="T31" fmla="*/ 10338 h 10339"/>
                <a:gd name="T32" fmla="*/ 7722 w 9174"/>
                <a:gd name="T33" fmla="*/ 10338 h 10339"/>
                <a:gd name="T34" fmla="*/ 6840 w 9174"/>
                <a:gd name="T35" fmla="*/ 8058 h 10339"/>
                <a:gd name="T36" fmla="*/ 7747 w 9174"/>
                <a:gd name="T37" fmla="*/ 6167 h 10339"/>
                <a:gd name="T38" fmla="*/ 8344 w 9174"/>
                <a:gd name="T39" fmla="*/ 2203 h 10339"/>
                <a:gd name="T40" fmla="*/ 3964 w 9174"/>
                <a:gd name="T41" fmla="*/ 234 h 10339"/>
                <a:gd name="T42" fmla="*/ 1787 w 9174"/>
                <a:gd name="T43" fmla="*/ 1840 h 10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74" h="10339">
                  <a:moveTo>
                    <a:pt x="1787" y="1840"/>
                  </a:moveTo>
                  <a:lnTo>
                    <a:pt x="1787" y="1840"/>
                  </a:lnTo>
                  <a:cubicBezTo>
                    <a:pt x="1607" y="2126"/>
                    <a:pt x="1114" y="3473"/>
                    <a:pt x="1140" y="3732"/>
                  </a:cubicBezTo>
                  <a:cubicBezTo>
                    <a:pt x="1165" y="3939"/>
                    <a:pt x="1218" y="4173"/>
                    <a:pt x="1010" y="4328"/>
                  </a:cubicBezTo>
                  <a:cubicBezTo>
                    <a:pt x="777" y="4509"/>
                    <a:pt x="596" y="4768"/>
                    <a:pt x="414" y="4975"/>
                  </a:cubicBezTo>
                  <a:cubicBezTo>
                    <a:pt x="233" y="5183"/>
                    <a:pt x="0" y="5389"/>
                    <a:pt x="233" y="5623"/>
                  </a:cubicBezTo>
                  <a:cubicBezTo>
                    <a:pt x="440" y="5856"/>
                    <a:pt x="699" y="5778"/>
                    <a:pt x="674" y="5985"/>
                  </a:cubicBezTo>
                  <a:cubicBezTo>
                    <a:pt x="647" y="6192"/>
                    <a:pt x="440" y="6192"/>
                    <a:pt x="518" y="6425"/>
                  </a:cubicBezTo>
                  <a:cubicBezTo>
                    <a:pt x="621" y="6685"/>
                    <a:pt x="751" y="6685"/>
                    <a:pt x="751" y="6685"/>
                  </a:cubicBezTo>
                  <a:cubicBezTo>
                    <a:pt x="751" y="6685"/>
                    <a:pt x="570" y="6918"/>
                    <a:pt x="674" y="7047"/>
                  </a:cubicBezTo>
                  <a:cubicBezTo>
                    <a:pt x="777" y="7151"/>
                    <a:pt x="881" y="7203"/>
                    <a:pt x="829" y="7332"/>
                  </a:cubicBezTo>
                  <a:cubicBezTo>
                    <a:pt x="777" y="7488"/>
                    <a:pt x="466" y="7954"/>
                    <a:pt x="777" y="8343"/>
                  </a:cubicBezTo>
                  <a:cubicBezTo>
                    <a:pt x="1088" y="8732"/>
                    <a:pt x="1995" y="8654"/>
                    <a:pt x="2228" y="8602"/>
                  </a:cubicBezTo>
                  <a:cubicBezTo>
                    <a:pt x="2461" y="8525"/>
                    <a:pt x="2591" y="8421"/>
                    <a:pt x="2643" y="8809"/>
                  </a:cubicBezTo>
                  <a:cubicBezTo>
                    <a:pt x="2669" y="9198"/>
                    <a:pt x="2927" y="9431"/>
                    <a:pt x="2954" y="9638"/>
                  </a:cubicBezTo>
                  <a:cubicBezTo>
                    <a:pt x="2980" y="9846"/>
                    <a:pt x="2954" y="10027"/>
                    <a:pt x="3058" y="10338"/>
                  </a:cubicBezTo>
                  <a:cubicBezTo>
                    <a:pt x="7722" y="10338"/>
                    <a:pt x="7722" y="10338"/>
                    <a:pt x="7722" y="10338"/>
                  </a:cubicBezTo>
                  <a:cubicBezTo>
                    <a:pt x="7333" y="9613"/>
                    <a:pt x="6762" y="8809"/>
                    <a:pt x="6840" y="8058"/>
                  </a:cubicBezTo>
                  <a:cubicBezTo>
                    <a:pt x="6918" y="7203"/>
                    <a:pt x="7203" y="6789"/>
                    <a:pt x="7747" y="6167"/>
                  </a:cubicBezTo>
                  <a:cubicBezTo>
                    <a:pt x="8317" y="5519"/>
                    <a:pt x="9173" y="3913"/>
                    <a:pt x="8344" y="2203"/>
                  </a:cubicBezTo>
                  <a:cubicBezTo>
                    <a:pt x="7514" y="493"/>
                    <a:pt x="5260" y="0"/>
                    <a:pt x="3964" y="234"/>
                  </a:cubicBezTo>
                  <a:cubicBezTo>
                    <a:pt x="2669" y="467"/>
                    <a:pt x="2021" y="1193"/>
                    <a:pt x="1787" y="1840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Century Gothic" panose="020B0502020202020204" pitchFamily="34" charset="0"/>
              </a:endParaRPr>
            </a:p>
          </p:txBody>
        </p:sp>
        <p:graphicFrame>
          <p:nvGraphicFramePr>
            <p:cNvPr id="63" name="Chart 62">
              <a:extLst>
                <a:ext uri="{FF2B5EF4-FFF2-40B4-BE49-F238E27FC236}">
                  <a16:creationId xmlns:a16="http://schemas.microsoft.com/office/drawing/2014/main" id="{3F85102C-2130-D64D-91FF-0DD439788389}"/>
                </a:ext>
              </a:extLst>
            </p:cNvPr>
            <p:cNvGraphicFramePr/>
            <p:nvPr/>
          </p:nvGraphicFramePr>
          <p:xfrm>
            <a:off x="10591273" y="5760960"/>
            <a:ext cx="3618647" cy="36404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6BE64EF9-1BAE-BA25-E4AB-0F8CBE87870B}"/>
              </a:ext>
            </a:extLst>
          </p:cNvPr>
          <p:cNvSpPr/>
          <p:nvPr/>
        </p:nvSpPr>
        <p:spPr>
          <a:xfrm>
            <a:off x="-1" y="617111"/>
            <a:ext cx="2980443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A8C12259-9BF3-A8AF-C12E-001CA068F125}"/>
              </a:ext>
            </a:extLst>
          </p:cNvPr>
          <p:cNvSpPr/>
          <p:nvPr/>
        </p:nvSpPr>
        <p:spPr>
          <a:xfrm flipH="1">
            <a:off x="9208398" y="619023"/>
            <a:ext cx="2980443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1775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22</TotalTime>
  <Words>85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Qasim</dc:creator>
  <cp:lastModifiedBy>1811</cp:lastModifiedBy>
  <cp:revision>4</cp:revision>
  <dcterms:created xsi:type="dcterms:W3CDTF">2022-09-02T21:06:52Z</dcterms:created>
  <dcterms:modified xsi:type="dcterms:W3CDTF">2022-09-20T05:17:30Z</dcterms:modified>
</cp:coreProperties>
</file>